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1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75EFBC-A950-468A-B63E-E3CD7F7C7BA1}" v="2" dt="2026-10-13T17:36:20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3"/>
    <p:restoredTop sz="96521"/>
  </p:normalViewPr>
  <p:slideViewPr>
    <p:cSldViewPr snapToGrid="0">
      <p:cViewPr varScale="1">
        <p:scale>
          <a:sx n="101" d="100"/>
          <a:sy n="101" d="100"/>
        </p:scale>
        <p:origin x="487" y="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den Dain Carr" userId="8ba30201-2df1-4dfd-ac78-1bab8de512ad" providerId="ADAL" clId="{B2EC0941-3F58-4ACB-9E2D-8772B895F333}"/>
    <pc:docChg chg="modSld">
      <pc:chgData name="Caden Dain Carr" userId="8ba30201-2df1-4dfd-ac78-1bab8de512ad" providerId="ADAL" clId="{B2EC0941-3F58-4ACB-9E2D-8772B895F333}" dt="2026-10-13T17:36:20.822" v="1" actId="20577"/>
      <pc:docMkLst>
        <pc:docMk/>
      </pc:docMkLst>
      <pc:sldChg chg="modSp">
        <pc:chgData name="Caden Dain Carr" userId="8ba30201-2df1-4dfd-ac78-1bab8de512ad" providerId="ADAL" clId="{B2EC0941-3F58-4ACB-9E2D-8772B895F333}" dt="2026-10-13T17:36:20.822" v="1" actId="20577"/>
        <pc:sldMkLst>
          <pc:docMk/>
          <pc:sldMk cId="115902135" sldId="256"/>
        </pc:sldMkLst>
        <pc:spChg chg="mod">
          <ac:chgData name="Caden Dain Carr" userId="8ba30201-2df1-4dfd-ac78-1bab8de512ad" providerId="ADAL" clId="{B2EC0941-3F58-4ACB-9E2D-8772B895F333}" dt="2026-10-13T17:36:20.822" v="1" actId="20577"/>
          <ac:spMkLst>
            <pc:docMk/>
            <pc:sldMk cId="115902135" sldId="256"/>
            <ac:spMk id="2" creationId="{CBA061F0-1280-827B-9774-6AD6C45186A9}"/>
          </ac:spMkLst>
        </pc:spChg>
      </pc:sldChg>
    </pc:docChg>
  </pc:docChgLst>
  <pc:docChgLst>
    <pc:chgData name="Caden Dain Carr" userId="S::cbp2263@wmich.edu::8ba30201-2df1-4dfd-ac78-1bab8de512ad" providerId="AD" clId="Web-{00000000-0000-0000-0000-000000000000}"/>
    <pc:docChg chg="modSld">
      <pc:chgData name="Caden Dain Carr" userId="S::cbp2263@wmich.edu::8ba30201-2df1-4dfd-ac78-1bab8de512ad" providerId="AD" clId="Web-{00000000-0000-0000-0000-000000000000}" dt="2026-09-22T16:34:44.758" v="3"/>
      <pc:docMkLst>
        <pc:docMk/>
      </pc:docMkLst>
      <pc:sldChg chg="modSp">
        <pc:chgData name="Caden Dain Carr" userId="S::cbp2263@wmich.edu::8ba30201-2df1-4dfd-ac78-1bab8de512ad" providerId="AD" clId="Web-{00000000-0000-0000-0000-000000000000}" dt="2026-09-22T16:34:44.758" v="3"/>
        <pc:sldMkLst>
          <pc:docMk/>
          <pc:sldMk cId="1982822380" sldId="264"/>
        </pc:sldMkLst>
        <pc:picChg chg="mod modCrop">
          <ac:chgData name="Caden Dain Carr" userId="S::cbp2263@wmich.edu::8ba30201-2df1-4dfd-ac78-1bab8de512ad" providerId="AD" clId="Web-{00000000-0000-0000-0000-000000000000}" dt="2026-09-22T16:34:44.758" v="3"/>
          <ac:picMkLst>
            <pc:docMk/>
            <pc:sldMk cId="1982822380" sldId="264"/>
            <ac:picMk id="3" creationId="{83826C5F-ABCC-AE7A-B310-103D5A1C0BE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22E12-842F-2449-064C-4A756CC45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A913D3-ABD4-96A9-EE5F-E4715BD9B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CA098-B9AE-5B82-E5FB-9954679E0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A00B6-982C-945C-FC0D-4A5BFF41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B2583-BD55-1E7F-9241-29BC99C93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47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75491-185C-14C0-B283-BF4698184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159DD-1FB8-7979-814E-8132301AF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36271-1DDA-6B02-0D3B-87D6D35B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37F38-689C-F41C-7C2A-B4F2B8BE9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586FE-BC68-BECC-819B-32A110DB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7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75504-736F-D2B5-50D5-DD69729CA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E7F2C-0E80-F8A3-84A7-90D4567E1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2069C-C77C-903B-ACBD-18DCE9A15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413C3-45BA-FC03-3D46-E40156DF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E7AD9-E12C-7DF1-0AFF-1CE303D76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4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B009-EC6A-677D-9F66-5CA8C46B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C12AD-5B33-E2F3-E65A-88E853205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FABB2C-58FC-DB5F-64A5-3746397BF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E0A2F-8EA4-1612-7A8F-8FF04330E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F1A30-777C-8965-8B9A-AEC92B0B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94B0B-767E-425B-CFB1-8248E4D1F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8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CA2C-1DBB-30DC-25D0-11E64AA48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3FA79-E67F-B075-1438-BF5C8760F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334F2-F8A1-F29E-6E81-A4E46CEAB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D3F2C-5187-F8F1-F6B0-1F1B6F991F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2ED3F2-A344-18B3-6E05-15FC7ADFC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39DE17-95DE-CBE0-EFBE-3C0CBE3B4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4B9583-3C75-2BF4-54FB-63A403DD2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425848-3BE8-B4D9-36A4-B98063C0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8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C9EE3-270F-2A56-7C85-153851408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8A33DB-AC86-F810-D784-C514FBCF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FE911-3B06-750C-B0CD-38692D4BF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364BA-25C3-CCC2-28A7-BED71987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8FC66-6181-7CF4-EC64-C1E419A2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98F50-44A8-46EB-BAF0-A147E198A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F9B05-250C-24B0-BCA7-106390E1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5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0577B-76DC-7230-EE11-9F8C16EA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8B9AE-C10D-2070-D708-3BC2D5310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C4B7E-EEE8-1962-9458-6A62C0945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3FA57-7E3A-3E7E-11CD-DCCF3E65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9FFD2-3FEF-4737-0C4A-F310B83DB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90D08-7B00-8A2C-BBAF-A3554E4D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0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93701-C1E3-AACA-ED28-F8527A57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98BE48-687A-93FA-6737-AA4625A17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8716A-1CDB-C953-5B92-20C4F3D64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835C2-1A96-C0DB-E3DA-FF8CA2EA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CC1CD-80F1-A27E-7C92-B7D9F90D8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ECBE0-2DBF-F3EB-5EC5-D40BC39B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7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7A051-A51E-23FC-75BB-65BF93B1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AD7736-8718-B897-3A0C-3C5F282CE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6B8B4-0244-A6FB-8127-774B84E0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F78F0-4137-D789-2599-D6065155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37A53-D636-162E-0D94-8268DAAE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2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23C906-9476-7AB3-0C99-3095EB6F22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32E67-3B4B-A906-2C7C-20FFF9794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58787-DEB9-ED30-FAE0-DC61041B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387E6-1D15-26FA-315D-B7EB910B9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6FBB4-39A5-918F-6DA9-7511C240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3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BC7845-F1DC-CC98-CDFD-35BAE5F6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B27DD-BBFA-5B0D-7765-FBF400CBB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94567-948B-443D-D28D-26F382218D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F81D8-A3E9-9B43-B304-F3CD4A1E01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736EE-2626-0BA3-D4A6-172D20528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95660-F00D-5700-A9F2-6C4252A8F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6BA418-469E-3545-9711-14FD3DAA4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org&amp;utm_campaign=index&amp;utm_content=thumbnai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61F0-1280-827B-9774-6AD6C4518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164" y="4941359"/>
            <a:ext cx="8653671" cy="995615"/>
          </a:xfrm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en-US" sz="4200" dirty="0">
                <a:ln w="0"/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LinkedIn / Resume Workshop</a:t>
            </a:r>
          </a:p>
        </p:txBody>
      </p:sp>
      <p:pic>
        <p:nvPicPr>
          <p:cNvPr id="5" name="Picture 4" descr="A purple background with a logo&#10;&#10;AI-generated content may be incorrect.">
            <a:extLst>
              <a:ext uri="{FF2B5EF4-FFF2-40B4-BE49-F238E27FC236}">
                <a16:creationId xmlns:a16="http://schemas.microsoft.com/office/drawing/2014/main" id="{FC226D3D-9DD5-6FFC-837A-1208A394F8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89" b="18814"/>
          <a:stretch>
            <a:fillRect/>
          </a:stretch>
        </p:blipFill>
        <p:spPr>
          <a:xfrm>
            <a:off x="0" y="0"/>
            <a:ext cx="12191980" cy="460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706191-5B3B-E2CC-8412-91204DE31363}"/>
              </a:ext>
            </a:extLst>
          </p:cNvPr>
          <p:cNvSpPr txBox="1"/>
          <p:nvPr/>
        </p:nvSpPr>
        <p:spPr>
          <a:xfrm>
            <a:off x="239510" y="1954078"/>
            <a:ext cx="6110450" cy="44193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Senior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Major: Supply Chain Management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Minor: Business Communications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Associations/Involvements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SCMA (Supply Chain Management Association)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Men’s Club Soccer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Responsibilities of VPPD are to Help Students With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LinkedIn’s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Elevator Pitch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C85058-607C-938B-F9EF-43045EC677B0}"/>
              </a:ext>
            </a:extLst>
          </p:cNvPr>
          <p:cNvSpPr/>
          <p:nvPr/>
        </p:nvSpPr>
        <p:spPr>
          <a:xfrm>
            <a:off x="0" y="0"/>
            <a:ext cx="12192000" cy="1871133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09AD4-29D0-C120-9108-0D58C99A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999" y="304356"/>
            <a:ext cx="10160000" cy="1132653"/>
          </a:xfrm>
          <a:solidFill>
            <a:srgbClr val="401B5B"/>
          </a:solidFill>
          <a:ln w="34925">
            <a:noFill/>
          </a:ln>
          <a:effectLst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kern="1200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Vice President of Professional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7920B-251D-E8A5-5C61-1334D89FA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5754" y="1132653"/>
            <a:ext cx="3920491" cy="37803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 Babis | kostandinos.babi@wmich.edu </a:t>
            </a:r>
          </a:p>
        </p:txBody>
      </p:sp>
      <p:pic>
        <p:nvPicPr>
          <p:cNvPr id="16" name="Picture 15" descr="A poster for a workshop&#10;&#10;AI-generated content may be incorrect.">
            <a:extLst>
              <a:ext uri="{FF2B5EF4-FFF2-40B4-BE49-F238E27FC236}">
                <a16:creationId xmlns:a16="http://schemas.microsoft.com/office/drawing/2014/main" id="{B19B1698-116D-07D5-F2DF-00C25F08B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367" y="3030628"/>
            <a:ext cx="1783365" cy="2135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poster for a workshop&#10;&#10;AI-generated content may be incorrect.">
            <a:extLst>
              <a:ext uri="{FF2B5EF4-FFF2-40B4-BE49-F238E27FC236}">
                <a16:creationId xmlns:a16="http://schemas.microsoft.com/office/drawing/2014/main" id="{01C19603-E3F5-FB90-E787-F2E117B8A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873" y="3166928"/>
            <a:ext cx="1260352" cy="199368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DCD9E4-D52F-3C5A-4660-241AE191D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245" y="2175489"/>
            <a:ext cx="3676732" cy="4419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Marathon Petroleum - Wikipedia">
            <a:extLst>
              <a:ext uri="{FF2B5EF4-FFF2-40B4-BE49-F238E27FC236}">
                <a16:creationId xmlns:a16="http://schemas.microsoft.com/office/drawing/2014/main" id="{8407440A-551E-5145-09F0-E9FAA74F3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9184" y="2602507"/>
            <a:ext cx="1921551" cy="1561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Fastenal (@FastenalCompany) / X">
            <a:extLst>
              <a:ext uri="{FF2B5EF4-FFF2-40B4-BE49-F238E27FC236}">
                <a16:creationId xmlns:a16="http://schemas.microsoft.com/office/drawing/2014/main" id="{63C69429-45FA-0B05-4954-D946979E7C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9184" y="4575133"/>
            <a:ext cx="1921551" cy="152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587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6">
            <a:extLst>
              <a:ext uri="{FF2B5EF4-FFF2-40B4-BE49-F238E27FC236}">
                <a16:creationId xmlns:a16="http://schemas.microsoft.com/office/drawing/2014/main" id="{AE002DB4-675F-2819-C59C-B23089F2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92282"/>
            <a:ext cx="5458838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1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The Backbone of </a:t>
            </a:r>
            <a:r>
              <a:rPr lang="en-US" sz="40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lang="en-US" sz="41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Networking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934A15F4-0364-1B2B-FE89-946B4D556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7045" y="2857107"/>
            <a:ext cx="5458838" cy="3111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Professional networking plays an important role throughout your career. If you want to achieve professional success, you need to start networking as soon as possible — and the best way to do so is through LinkedIn…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 Outreach Availability 🌐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 Digital Identity 🧩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 Relationship Builder 🤝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Career Visibility 🎯</a:t>
            </a:r>
          </a:p>
          <a:p>
            <a:pPr>
              <a:buFontTx/>
              <a:buChar char="-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8A2D2-1F59-21E9-5D33-4297AE71A16B}"/>
              </a:ext>
            </a:extLst>
          </p:cNvPr>
          <p:cNvSpPr/>
          <p:nvPr/>
        </p:nvSpPr>
        <p:spPr>
          <a:xfrm>
            <a:off x="0" y="0"/>
            <a:ext cx="5588000" cy="6858000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logo&#10;&#10;AI-generated content may be incorrect.">
            <a:extLst>
              <a:ext uri="{FF2B5EF4-FFF2-40B4-BE49-F238E27FC236}">
                <a16:creationId xmlns:a16="http://schemas.microsoft.com/office/drawing/2014/main" id="{E2BB531F-6F47-E81B-6EC3-2473D9FFC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17" y="2117845"/>
            <a:ext cx="4661886" cy="262231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209661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C220454-6142-72B0-D2FC-54DED6AFC681}"/>
              </a:ext>
            </a:extLst>
          </p:cNvPr>
          <p:cNvSpPr/>
          <p:nvPr/>
        </p:nvSpPr>
        <p:spPr>
          <a:xfrm>
            <a:off x="0" y="0"/>
            <a:ext cx="12192000" cy="1401628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01B5B"/>
              </a:solidFill>
              <a:highlight>
                <a:srgbClr val="401B5B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8E8B-34B2-5C18-D507-A30E93479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215" y="366487"/>
            <a:ext cx="8685033" cy="668655"/>
          </a:xfrm>
        </p:spPr>
        <p:txBody>
          <a:bodyPr anchor="t">
            <a:noAutofit/>
          </a:bodyPr>
          <a:lstStyle/>
          <a:p>
            <a:r>
              <a:rPr lang="en-US" sz="40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Building a Great Student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13AFB-6CF7-F455-1F43-0F794F595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17" y="1967053"/>
            <a:ext cx="5510031" cy="39239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Photo: </a:t>
            </a:r>
          </a:p>
          <a:p>
            <a:pPr lvl="1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selfies, group photos, hoodies, or t-shirts.</a:t>
            </a:r>
          </a:p>
          <a:p>
            <a:pPr lvl="1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HCoB holds an event every semester to help with professional photos. </a:t>
            </a:r>
          </a:p>
          <a:p>
            <a:pPr marL="0" indent="0">
              <a:buNone/>
            </a:pPr>
            <a:r>
              <a:rPr lang="en-US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Headline: </a:t>
            </a:r>
          </a:p>
          <a:p>
            <a:pPr lvl="1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your major/minor, school, and involvements.</a:t>
            </a:r>
          </a:p>
          <a:p>
            <a:pPr marL="0" indent="0">
              <a:buNone/>
            </a:pPr>
            <a:r>
              <a:rPr lang="en-US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Featured Section:</a:t>
            </a:r>
          </a:p>
          <a:p>
            <a:pPr lvl="1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Updated Resume, Cover Letters, or Letter of Recommendation.</a:t>
            </a:r>
          </a:p>
          <a:p>
            <a:pPr marL="0" indent="0">
              <a:buNone/>
            </a:pPr>
            <a:r>
              <a:rPr lang="en-US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Section:</a:t>
            </a:r>
          </a:p>
          <a:p>
            <a:pPr lvl="1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attend any site tours, professional events (this workshop is one of them), or community service.</a:t>
            </a:r>
          </a:p>
          <a:p>
            <a:pPr lvl="1">
              <a:buFontTx/>
              <a:buChar char="-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close-up of a logo&#10;&#10;AI-generated content may be incorrect.">
            <a:extLst>
              <a:ext uri="{FF2B5EF4-FFF2-40B4-BE49-F238E27FC236}">
                <a16:creationId xmlns:a16="http://schemas.microsoft.com/office/drawing/2014/main" id="{6D174B20-D36C-B3C5-9631-C61CD8DE9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119" y="1568134"/>
            <a:ext cx="5143500" cy="668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5776D6-E45F-7740-78C4-0B356B73C978}"/>
              </a:ext>
            </a:extLst>
          </p:cNvPr>
          <p:cNvSpPr txBox="1"/>
          <p:nvPr/>
        </p:nvSpPr>
        <p:spPr>
          <a:xfrm>
            <a:off x="158017" y="5261133"/>
            <a:ext cx="600571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Customized URL:</a:t>
            </a:r>
          </a:p>
          <a:p>
            <a:pPr marL="742950" lvl="1" indent="-285750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 rid of any numbers/letters.</a:t>
            </a:r>
          </a:p>
          <a:p>
            <a:pPr marL="742950" lvl="1" indent="-285750">
              <a:buFontTx/>
              <a:buChar char="-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 should be first-last.</a:t>
            </a:r>
          </a:p>
          <a:p>
            <a:pPr marL="742950" lvl="1" indent="-285750">
              <a:buFontTx/>
              <a:buChar char="-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close up of a logo&#10;&#10;AI-generated content may be incorrect.">
            <a:extLst>
              <a:ext uri="{FF2B5EF4-FFF2-40B4-BE49-F238E27FC236}">
                <a16:creationId xmlns:a16="http://schemas.microsoft.com/office/drawing/2014/main" id="{7CDA8FE9-75DF-2A71-C941-C4F801678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048" y="5154358"/>
            <a:ext cx="2926492" cy="73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A close-up of a document&#10;&#10;AI-generated content may be incorrect.">
            <a:extLst>
              <a:ext uri="{FF2B5EF4-FFF2-40B4-BE49-F238E27FC236}">
                <a16:creationId xmlns:a16="http://schemas.microsoft.com/office/drawing/2014/main" id="{6F7DC58D-B190-D87B-9160-98852E24F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081" y="2403296"/>
            <a:ext cx="3423100" cy="1749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D73570C0-BB05-6A01-B2CB-418D7F540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7370" y="3837436"/>
            <a:ext cx="3090530" cy="2485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147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A12557-37A2-9C5E-4A95-651D46852B2E}"/>
              </a:ext>
            </a:extLst>
          </p:cNvPr>
          <p:cNvSpPr/>
          <p:nvPr/>
        </p:nvSpPr>
        <p:spPr>
          <a:xfrm>
            <a:off x="0" y="0"/>
            <a:ext cx="12192000" cy="1401628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01B5B"/>
              </a:solidFill>
              <a:highlight>
                <a:srgbClr val="401B5B"/>
              </a:highlight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94B9CD4-4DF2-A5BB-A086-9F320DF245A4}"/>
              </a:ext>
            </a:extLst>
          </p:cNvPr>
          <p:cNvSpPr txBox="1">
            <a:spLocks/>
          </p:cNvSpPr>
          <p:nvPr/>
        </p:nvSpPr>
        <p:spPr>
          <a:xfrm>
            <a:off x="1753483" y="366486"/>
            <a:ext cx="8685033" cy="6686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Email Signature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26C5F-ABCC-AE7A-B310-103D5A1C0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063" y="2629078"/>
            <a:ext cx="8753871" cy="2917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2822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098D8C-2815-4EFF-5E0E-D79D886D0EEA}"/>
              </a:ext>
            </a:extLst>
          </p:cNvPr>
          <p:cNvSpPr/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33F360E-CE4B-9DF8-DB12-6523571B5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319" y="42530"/>
            <a:ext cx="7057361" cy="1325563"/>
          </a:xfrm>
        </p:spPr>
        <p:txBody>
          <a:bodyPr>
            <a:normAutofit/>
          </a:bodyPr>
          <a:lstStyle/>
          <a:p>
            <a:r>
              <a:rPr lang="en-US" sz="40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to Build a Great Resume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CB80DC-B6A9-542C-BACC-D3F6529A4B11}"/>
              </a:ext>
            </a:extLst>
          </p:cNvPr>
          <p:cNvSpPr txBox="1"/>
          <p:nvPr/>
        </p:nvSpPr>
        <p:spPr>
          <a:xfrm>
            <a:off x="74428" y="1747562"/>
            <a:ext cx="6182533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Formatting - Consistency is key </a:t>
            </a:r>
          </a:p>
          <a:p>
            <a:pPr lvl="0">
              <a:lnSpc>
                <a:spcPct val="150000"/>
              </a:lnSpc>
            </a:pP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Font: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the same font across the entire resume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(Times New Roman/Arial)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Employers look for inconsistencies.</a:t>
            </a: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Font Size: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Keep between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10-12 pt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body and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14-16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your name.</a:t>
            </a: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Margins: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Adjust margins to best suit your resume. 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content -&gt; Smaller margins.</a:t>
            </a: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Alignment: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Left-align text; don’t center unless it’s for your name and contact info.</a:t>
            </a: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Spacing: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single spacing with a small gap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(0-6 pt)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between sections for clarity.</a:t>
            </a: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Section Headers: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Bold and italicize for visibility; again, consistency is key.</a:t>
            </a:r>
          </a:p>
          <a:p>
            <a:pPr lvl="0">
              <a:lnSpc>
                <a:spcPct val="15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Length: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Keep it to one page. 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employers say it’s okay to have more than one. Just keep it to one.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8E0D20-04AF-F6E5-D3A6-9BD169B4F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383" y="1446044"/>
            <a:ext cx="4100171" cy="510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4631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305331-62D2-7F48-F460-A66892FFBD79}"/>
              </a:ext>
            </a:extLst>
          </p:cNvPr>
          <p:cNvSpPr/>
          <p:nvPr/>
        </p:nvSpPr>
        <p:spPr>
          <a:xfrm>
            <a:off x="0" y="0"/>
            <a:ext cx="12192000" cy="1401628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01B5B"/>
              </a:solidFill>
              <a:highlight>
                <a:srgbClr val="401B5B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2C5400-E1B1-2411-3F5D-F6E7C839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461" y="76065"/>
            <a:ext cx="10515600" cy="1325563"/>
          </a:xfrm>
        </p:spPr>
        <p:txBody>
          <a:bodyPr/>
          <a:lstStyle/>
          <a:p>
            <a:r>
              <a:rPr lang="en-US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NOT to Build a Great Resume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11E18-C07E-57A5-F7B4-32E2C1924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266" y="2432225"/>
            <a:ext cx="4892152" cy="352410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AI: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not use AI to generate a resume.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Colors: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use them.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Page Length: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go over one page.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Summary: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a summary is used, make sure it’s concise.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GPA: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round up or lie about your GPA.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Photo: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Don’t include a photo, save that for LinkedIn.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person's profile on a blue and white cv&#10;&#10;AI-generated content may be incorrect.">
            <a:extLst>
              <a:ext uri="{FF2B5EF4-FFF2-40B4-BE49-F238E27FC236}">
                <a16:creationId xmlns:a16="http://schemas.microsoft.com/office/drawing/2014/main" id="{3E29187F-1F2D-BDC7-A170-406D19E6E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471" y="1716828"/>
            <a:ext cx="3436616" cy="4795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2187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FFFAE2-B812-ACB1-1220-66BEB1A2D633}"/>
              </a:ext>
            </a:extLst>
          </p:cNvPr>
          <p:cNvSpPr/>
          <p:nvPr/>
        </p:nvSpPr>
        <p:spPr>
          <a:xfrm>
            <a:off x="0" y="0"/>
            <a:ext cx="12192000" cy="1401628"/>
          </a:xfrm>
          <a:prstGeom prst="rect">
            <a:avLst/>
          </a:prstGeom>
          <a:solidFill>
            <a:srgbClr val="401B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01B5B"/>
              </a:solidFill>
              <a:highlight>
                <a:srgbClr val="401B5B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27C2A-EB7C-492B-3DEA-677DE7AC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51" y="76065"/>
            <a:ext cx="4637926" cy="1325563"/>
          </a:xfrm>
        </p:spPr>
        <p:txBody>
          <a:bodyPr/>
          <a:lstStyle/>
          <a:p>
            <a:r>
              <a:rPr lang="en-US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Resume Timeline</a:t>
            </a:r>
            <a:endParaRPr lang="en-US" dirty="0"/>
          </a:p>
        </p:txBody>
      </p:sp>
      <p:pic>
        <p:nvPicPr>
          <p:cNvPr id="7" name="Picture 6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33545A93-F680-71B2-26ED-9F2A11AFE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852" y="1910993"/>
            <a:ext cx="3225676" cy="41353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paper with writing on it&#10;&#10;AI-generated content may be incorrect.">
            <a:extLst>
              <a:ext uri="{FF2B5EF4-FFF2-40B4-BE49-F238E27FC236}">
                <a16:creationId xmlns:a16="http://schemas.microsoft.com/office/drawing/2014/main" id="{826207B0-E089-5D8F-CDA6-88913AA8E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55" y="1913561"/>
            <a:ext cx="3147489" cy="41353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8F9BF3-B441-AFB5-C23A-8E5E22D10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337" y="1910993"/>
            <a:ext cx="3225677" cy="41744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3949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background with a logo&#10;&#10;AI-generated content may be incorrect.">
            <a:extLst>
              <a:ext uri="{FF2B5EF4-FFF2-40B4-BE49-F238E27FC236}">
                <a16:creationId xmlns:a16="http://schemas.microsoft.com/office/drawing/2014/main" id="{394F9482-DA8E-1D57-3BBB-CB88B87D6E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89" b="18814"/>
          <a:stretch>
            <a:fillRect/>
          </a:stretch>
        </p:blipFill>
        <p:spPr>
          <a:xfrm>
            <a:off x="0" y="0"/>
            <a:ext cx="12191980" cy="4605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9E0DAE-F4FD-6862-976C-B489CC623848}"/>
              </a:ext>
            </a:extLst>
          </p:cNvPr>
          <p:cNvSpPr txBox="1"/>
          <p:nvPr/>
        </p:nvSpPr>
        <p:spPr>
          <a:xfrm>
            <a:off x="4580551" y="5342562"/>
            <a:ext cx="3030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Thank You!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968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21417</TotalTime>
  <Words>450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Times New Roman</vt:lpstr>
      <vt:lpstr>Office Theme</vt:lpstr>
      <vt:lpstr>LinkedIn / Resume Workshop</vt:lpstr>
      <vt:lpstr>Vice President of Professional Development</vt:lpstr>
      <vt:lpstr>The Backbone of Professional Networking</vt:lpstr>
      <vt:lpstr>Building a Great Student Profile</vt:lpstr>
      <vt:lpstr>PowerPoint Presentation</vt:lpstr>
      <vt:lpstr>How to Build a Great Resume</vt:lpstr>
      <vt:lpstr>How NOT to Build a Great Resume</vt:lpstr>
      <vt:lpstr>Resume 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Kostandinos Babis</dc:creator>
  <cp:lastModifiedBy>Caden Carr</cp:lastModifiedBy>
  <cp:revision>24</cp:revision>
  <dcterms:created xsi:type="dcterms:W3CDTF">2025-11-04T04:39:08Z</dcterms:created>
  <dcterms:modified xsi:type="dcterms:W3CDTF">2026-10-13T17:36:30Z</dcterms:modified>
</cp:coreProperties>
</file>