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8E704-9125-EF45-9D5F-1ECC263CFB3E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A649-F364-F440-81F4-B15BA53DC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39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8E704-9125-EF45-9D5F-1ECC263CFB3E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A649-F364-F440-81F4-B15BA53DC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383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8E704-9125-EF45-9D5F-1ECC263CFB3E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A649-F364-F440-81F4-B15BA53DC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51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8E704-9125-EF45-9D5F-1ECC263CFB3E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A649-F364-F440-81F4-B15BA53DC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466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8E704-9125-EF45-9D5F-1ECC263CFB3E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A649-F364-F440-81F4-B15BA53DC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036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8E704-9125-EF45-9D5F-1ECC263CFB3E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A649-F364-F440-81F4-B15BA53DC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504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8E704-9125-EF45-9D5F-1ECC263CFB3E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A649-F364-F440-81F4-B15BA53DC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520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8E704-9125-EF45-9D5F-1ECC263CFB3E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A649-F364-F440-81F4-B15BA53DC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918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8E704-9125-EF45-9D5F-1ECC263CFB3E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A649-F364-F440-81F4-B15BA53DC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572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8E704-9125-EF45-9D5F-1ECC263CFB3E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A649-F364-F440-81F4-B15BA53DC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609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8E704-9125-EF45-9D5F-1ECC263CFB3E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A649-F364-F440-81F4-B15BA53DC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915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8E704-9125-EF45-9D5F-1ECC263CFB3E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9A649-F364-F440-81F4-B15BA53DC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217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4407" y="2579493"/>
            <a:ext cx="7851648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600" dirty="0"/>
              <a:t>Delta Sigma Pi </a:t>
            </a:r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671105" y="3964132"/>
            <a:ext cx="7854950" cy="1752600"/>
          </a:xfrm>
        </p:spPr>
        <p:txBody>
          <a:bodyPr/>
          <a:lstStyle/>
          <a:p>
            <a:pPr marR="0" eaLnBrk="1" hangingPunct="1"/>
            <a:r>
              <a:rPr lang="en-US" sz="3600" dirty="0"/>
              <a:t>Potential PowerPoint</a:t>
            </a:r>
          </a:p>
          <a:p>
            <a:pPr marR="0" eaLnBrk="1" hangingPunct="1"/>
            <a:endParaRPr lang="en-US" dirty="0"/>
          </a:p>
        </p:txBody>
      </p:sp>
      <p:pic>
        <p:nvPicPr>
          <p:cNvPr id="3" name="Picture 2" descr="sea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718" y="-81610"/>
            <a:ext cx="2661103" cy="2661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865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6600" b="1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First and Last Name </a:t>
            </a:r>
          </a:p>
        </p:txBody>
      </p:sp>
      <p:sp>
        <p:nvSpPr>
          <p:cNvPr id="15364" name="Content Placeholder 6"/>
          <p:cNvSpPr>
            <a:spLocks noGrp="1"/>
          </p:cNvSpPr>
          <p:nvPr>
            <p:ph sz="half" idx="2"/>
          </p:nvPr>
        </p:nvSpPr>
        <p:spPr>
          <a:xfrm>
            <a:off x="4419600" y="1920875"/>
            <a:ext cx="4495800" cy="4433888"/>
          </a:xfrm>
        </p:spPr>
        <p:txBody>
          <a:bodyPr/>
          <a:lstStyle/>
          <a:p>
            <a:pPr eaLnBrk="1" hangingPunct="1"/>
            <a:r>
              <a:rPr lang="en-US" sz="3200" dirty="0"/>
              <a:t>Class status</a:t>
            </a:r>
          </a:p>
          <a:p>
            <a:pPr eaLnBrk="1" hangingPunct="1"/>
            <a:r>
              <a:rPr lang="en-US" sz="3200" dirty="0"/>
              <a:t>Major </a:t>
            </a:r>
          </a:p>
          <a:p>
            <a:pPr eaLnBrk="1" hangingPunct="1"/>
            <a:r>
              <a:rPr lang="en-US" sz="3200" dirty="0"/>
              <a:t>Extra-curricular activities:</a:t>
            </a:r>
          </a:p>
        </p:txBody>
      </p:sp>
      <p:sp>
        <p:nvSpPr>
          <p:cNvPr id="7" name="Rectangle 6"/>
          <p:cNvSpPr/>
          <p:nvPr/>
        </p:nvSpPr>
        <p:spPr>
          <a:xfrm>
            <a:off x="990600" y="1847850"/>
            <a:ext cx="3276600" cy="4433888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759565" y="3228194"/>
            <a:ext cx="16524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professional picture of yourself </a:t>
            </a:r>
          </a:p>
        </p:txBody>
      </p:sp>
    </p:spTree>
    <p:extLst>
      <p:ext uri="{BB962C8B-B14F-4D97-AF65-F5344CB8AC3E}">
        <p14:creationId xmlns:p14="http://schemas.microsoft.com/office/powerpoint/2010/main" val="3453329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41077"/>
            <a:ext cx="9144000" cy="1230313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i="1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Why would you like to join Delta Sigma Pi?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589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0643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i="1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List five main characteristics you possess that would make you an asset to Delta Sigma Pi?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505200"/>
          </a:xfrm>
          <a:ln>
            <a:noFill/>
          </a:ln>
        </p:spPr>
        <p:txBody>
          <a:bodyPr/>
          <a:lstStyle/>
          <a:p>
            <a:pPr marL="0" indent="0" eaLnBrk="1" hangingPunct="1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43373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7182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i="1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Any additional personal information that you feel may be pertinent to the Fraternity’s selection decisions? (bullet points)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352800"/>
          </a:xfrm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692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1375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i="1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Please tell us what brother influenced your decision to apply the most.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194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02223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79</Words>
  <Application>Microsoft Office PowerPoint</Application>
  <PresentationFormat>On-screen Show (4:3)</PresentationFormat>
  <Paragraphs>11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 2</vt:lpstr>
      <vt:lpstr>Office Theme</vt:lpstr>
      <vt:lpstr>Delta Sigma Pi </vt:lpstr>
      <vt:lpstr>First and Last Name </vt:lpstr>
      <vt:lpstr>Why would you like to join Delta Sigma Pi?</vt:lpstr>
      <vt:lpstr>List five main characteristics you possess that would make you an asset to Delta Sigma Pi?</vt:lpstr>
      <vt:lpstr>Any additional personal information that you feel may be pertinent to the Fraternity’s selection decisions? (bullet points)</vt:lpstr>
      <vt:lpstr>Please tell us what brother influenced your decision to apply the most.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 Giola</dc:creator>
  <cp:lastModifiedBy>Matt</cp:lastModifiedBy>
  <cp:revision>7</cp:revision>
  <dcterms:created xsi:type="dcterms:W3CDTF">2013-09-29T23:11:07Z</dcterms:created>
  <dcterms:modified xsi:type="dcterms:W3CDTF">2016-09-28T03:35:12Z</dcterms:modified>
</cp:coreProperties>
</file>